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8" r:id="rId2"/>
  </p:sldIdLst>
  <p:sldSz cx="21602700" cy="32404050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6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6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6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6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6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6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6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6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6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06">
          <p15:clr>
            <a:srgbClr val="A4A3A4"/>
          </p15:clr>
        </p15:guide>
        <p15:guide id="2" pos="68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537B"/>
    <a:srgbClr val="255178"/>
    <a:srgbClr val="F8B03C"/>
    <a:srgbClr val="FF0000"/>
    <a:srgbClr val="0099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" d="100"/>
          <a:sy n="15" d="100"/>
        </p:scale>
        <p:origin x="2808" y="250"/>
      </p:cViewPr>
      <p:guideLst>
        <p:guide orient="horz" pos="10206"/>
        <p:guide pos="680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A0BBFA7D-9BDF-C62E-42AD-9EE1675CD53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DE07F002-43D5-1158-0969-C17D9148EA3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7772FE0C-BB35-53A5-039D-4B8F3E7349EB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0F48490B-3C4D-F7B8-7CEE-BCE8D7CE319B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4DF5B78-A5D4-4695-AFE4-7B34AA4A7878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B91C6207-FECD-2F20-7108-14C69CD82C4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0487FE8D-B5D6-31F6-C792-1EC1E2528C4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43EFDE29-AEEC-7897-03A5-05B37F4D8ED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86000" y="685800"/>
            <a:ext cx="228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D92E44A-A08B-37A7-C2EC-08B23C994E1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181556AC-465D-F08B-14F6-295C956AEA5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363DC99B-9417-888C-C91B-45A3EE63E8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BEE5004-9ECA-4E71-9AFD-A7DD991781C1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EF9A7A58-BA1A-67A5-A2F3-DCEA79470D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B0AEE8F-4634-4435-BE5F-000503BCF51C}" type="slidenum">
              <a:rPr lang="pt-BR" altLang="pt-BR" sz="1200"/>
              <a:pPr eaLnBrk="1" hangingPunct="1"/>
              <a:t>1</a:t>
            </a:fld>
            <a:endParaRPr lang="pt-BR" altLang="pt-BR" sz="1200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1D13D134-51E2-CFF0-B776-008D12C198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6A070186-3A86-DA06-05FC-8B27BE8E3C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1239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620838" y="10066338"/>
            <a:ext cx="18361025" cy="6945312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240088" y="18362613"/>
            <a:ext cx="15122525" cy="82804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13DFFD1-3045-EDCD-3D71-17EAF5C2FF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3B5C890-F192-AC28-6567-ED725A4F32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5D90636-5F66-734E-4EFD-C4626F6F2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DE4CF0-9F84-455D-8858-2F1A406286E5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82793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A6F27A3-A8D5-9FDB-CFAE-72C9748D90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B06DC7-2570-90F4-E0B1-5A8E4BCA67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BD387D8-C11B-C95A-91C8-1B774B34F0A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823DAA-2238-4404-B744-2CC4E4A9E62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36323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06563" y="20823238"/>
            <a:ext cx="18362612" cy="64357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706563" y="13733463"/>
            <a:ext cx="18362612" cy="70897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4738986-6338-783A-4C58-DFA69076A2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5BA88B3-1605-8F0B-7839-A2E3F83BA1F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C4E0B59-1180-E737-FD99-B683B6C1194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6E1BEC-1B65-4279-B1C1-AC12AABDFB7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00512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079500" y="7561263"/>
            <a:ext cx="9645650" cy="21385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0877550" y="7561263"/>
            <a:ext cx="9645650" cy="21385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002625-3692-6C9A-8FE8-2F27E99245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1A60102-174B-B85C-1F5B-6411B7E519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632390-5033-6026-6629-EC6013F4BF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D703D4-316E-4B21-9FBB-4947770233E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43469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079500" y="7253288"/>
            <a:ext cx="9545638" cy="30226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079500" y="10275888"/>
            <a:ext cx="9545638" cy="186705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0974388" y="7253288"/>
            <a:ext cx="9548812" cy="30226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0974388" y="10275888"/>
            <a:ext cx="9548812" cy="186705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93BDD04-6851-07D8-18C9-3B7164413E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A1CA3A9-AD61-B690-479F-D03EF8E390C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211AB38-83F8-5FB3-3DF9-533CF1A670E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A2B621-BEC3-4D4C-B6F2-9EC717E76FF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74988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46028B6-9C88-5C22-CE24-BB27DF8D77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3A6E2FB-F8D2-6204-8881-4FFE798FAA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E5D670A-E192-D1C6-3408-98CD868926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FC9B10-6514-4ABD-ADAD-E9D9FE1F667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5076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5C2E2AC-E705-76D8-774D-E563A1CC89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7D818CF-B119-F8DB-CA14-2BC2111A9A4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A118253-3351-5B76-15B3-F0F88E2DC9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F525BF-029F-4F89-9728-CD51FA06DA4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09817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9500" y="1290638"/>
            <a:ext cx="7107238" cy="54895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445500" y="1290638"/>
            <a:ext cx="12077700" cy="276558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079500" y="6780213"/>
            <a:ext cx="7107238" cy="221662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F6253B-3DA8-55AF-E86E-1411ED3349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E20094-9CB0-E701-5095-8B7D9A1669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44BC37-1580-E675-F30B-F6C2672414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52016D-2030-4BFB-818C-863068FE05F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12066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33863" y="22682200"/>
            <a:ext cx="12961937" cy="2678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4233863" y="2895600"/>
            <a:ext cx="12961937" cy="1944211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233863" y="25360313"/>
            <a:ext cx="12961937" cy="38036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1135EA4-41DE-8E71-1024-7857450A42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02D90E-61F7-AD16-3F18-FDADFFD870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2127EF-AC43-0D1A-0562-CB8992016E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4A42A0-CCCC-4C1B-9013-3910A9690F0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40487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38E3758-CF4B-BA90-7DC7-9C61E66E7D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B1ECF9A-6305-A010-A2A1-8FB500EBEF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9C403BB-53C2-87AE-C849-03F44BE4BF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BC7CFB-57F4-44E7-9656-73CD7C8C13A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35840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5662275" y="1296988"/>
            <a:ext cx="4860925" cy="27649487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079500" y="1296988"/>
            <a:ext cx="14430375" cy="27649487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4BE501A-9A32-30EB-6806-9662C45A6D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996129A-1C58-8594-78C8-7CFC45C6B5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E9BA9AC-68F6-1448-161F-BB26EF4CF4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D031E2-349C-4AE8-9D07-D70FF1FA567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35775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A16C8A5-0C1F-67EA-49BB-B98EEA6C2D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79500" y="1296988"/>
            <a:ext cx="19443700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08610" tIns="154305" rIns="308610" bIns="15430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6EE0796-4F74-600D-58A6-C8943A4BD7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079500" y="7561263"/>
            <a:ext cx="19443700" cy="2138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08610" tIns="154305" rIns="308610" bIns="1543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1E5C4A7-D5B4-BED8-FB0E-9A81EAA919A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79500" y="29508450"/>
            <a:ext cx="5041900" cy="225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08610" tIns="154305" rIns="308610" bIns="154305" numCol="1" anchor="t" anchorCtr="0" compatLnSpc="1">
            <a:prstTxWarp prst="textNoShape">
              <a:avLst/>
            </a:prstTxWarp>
          </a:bodyPr>
          <a:lstStyle>
            <a:lvl1pPr>
              <a:defRPr sz="47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3284837-3C0D-5CAA-8C27-DCE537328E8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380288" y="29508450"/>
            <a:ext cx="6842125" cy="225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08610" tIns="154305" rIns="308610" bIns="154305" numCol="1" anchor="t" anchorCtr="0" compatLnSpc="1">
            <a:prstTxWarp prst="textNoShape">
              <a:avLst/>
            </a:prstTxWarp>
          </a:bodyPr>
          <a:lstStyle>
            <a:lvl1pPr algn="ctr">
              <a:defRPr sz="47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C57DFE46-B538-A01F-84A5-B2EE1F57FE3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5481300" y="29508450"/>
            <a:ext cx="5041900" cy="225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08610" tIns="154305" rIns="308610" bIns="154305" numCol="1" anchor="t" anchorCtr="0" compatLnSpc="1">
            <a:prstTxWarp prst="textNoShape">
              <a:avLst/>
            </a:prstTxWarp>
          </a:bodyPr>
          <a:lstStyle>
            <a:lvl1pPr algn="r">
              <a:defRPr sz="4700"/>
            </a:lvl1pPr>
          </a:lstStyle>
          <a:p>
            <a:fld id="{94989B6C-3DD7-43F0-A734-55291E08A299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086100" rtl="0" eaLnBrk="0" fontAlgn="base" hangingPunct="0">
        <a:spcBef>
          <a:spcPct val="0"/>
        </a:spcBef>
        <a:spcAft>
          <a:spcPct val="0"/>
        </a:spcAft>
        <a:defRPr sz="1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3086100" rtl="0" eaLnBrk="0" fontAlgn="base" hangingPunct="0">
        <a:spcBef>
          <a:spcPct val="0"/>
        </a:spcBef>
        <a:spcAft>
          <a:spcPct val="0"/>
        </a:spcAft>
        <a:defRPr sz="14900">
          <a:solidFill>
            <a:schemeClr val="tx2"/>
          </a:solidFill>
          <a:latin typeface="Arial" charset="0"/>
        </a:defRPr>
      </a:lvl2pPr>
      <a:lvl3pPr algn="ctr" defTabSz="3086100" rtl="0" eaLnBrk="0" fontAlgn="base" hangingPunct="0">
        <a:spcBef>
          <a:spcPct val="0"/>
        </a:spcBef>
        <a:spcAft>
          <a:spcPct val="0"/>
        </a:spcAft>
        <a:defRPr sz="14900">
          <a:solidFill>
            <a:schemeClr val="tx2"/>
          </a:solidFill>
          <a:latin typeface="Arial" charset="0"/>
        </a:defRPr>
      </a:lvl3pPr>
      <a:lvl4pPr algn="ctr" defTabSz="3086100" rtl="0" eaLnBrk="0" fontAlgn="base" hangingPunct="0">
        <a:spcBef>
          <a:spcPct val="0"/>
        </a:spcBef>
        <a:spcAft>
          <a:spcPct val="0"/>
        </a:spcAft>
        <a:defRPr sz="14900">
          <a:solidFill>
            <a:schemeClr val="tx2"/>
          </a:solidFill>
          <a:latin typeface="Arial" charset="0"/>
        </a:defRPr>
      </a:lvl4pPr>
      <a:lvl5pPr algn="ctr" defTabSz="3086100" rtl="0" eaLnBrk="0" fontAlgn="base" hangingPunct="0">
        <a:spcBef>
          <a:spcPct val="0"/>
        </a:spcBef>
        <a:spcAft>
          <a:spcPct val="0"/>
        </a:spcAft>
        <a:defRPr sz="14900">
          <a:solidFill>
            <a:schemeClr val="tx2"/>
          </a:solidFill>
          <a:latin typeface="Arial" charset="0"/>
        </a:defRPr>
      </a:lvl5pPr>
      <a:lvl6pPr marL="457200" algn="ctr" defTabSz="3086100" rtl="0" fontAlgn="base">
        <a:spcBef>
          <a:spcPct val="0"/>
        </a:spcBef>
        <a:spcAft>
          <a:spcPct val="0"/>
        </a:spcAft>
        <a:defRPr sz="14900">
          <a:solidFill>
            <a:schemeClr val="tx2"/>
          </a:solidFill>
          <a:latin typeface="Arial" charset="0"/>
        </a:defRPr>
      </a:lvl6pPr>
      <a:lvl7pPr marL="914400" algn="ctr" defTabSz="3086100" rtl="0" fontAlgn="base">
        <a:spcBef>
          <a:spcPct val="0"/>
        </a:spcBef>
        <a:spcAft>
          <a:spcPct val="0"/>
        </a:spcAft>
        <a:defRPr sz="14900">
          <a:solidFill>
            <a:schemeClr val="tx2"/>
          </a:solidFill>
          <a:latin typeface="Arial" charset="0"/>
        </a:defRPr>
      </a:lvl7pPr>
      <a:lvl8pPr marL="1371600" algn="ctr" defTabSz="3086100" rtl="0" fontAlgn="base">
        <a:spcBef>
          <a:spcPct val="0"/>
        </a:spcBef>
        <a:spcAft>
          <a:spcPct val="0"/>
        </a:spcAft>
        <a:defRPr sz="14900">
          <a:solidFill>
            <a:schemeClr val="tx2"/>
          </a:solidFill>
          <a:latin typeface="Arial" charset="0"/>
        </a:defRPr>
      </a:lvl8pPr>
      <a:lvl9pPr marL="1828800" algn="ctr" defTabSz="3086100" rtl="0" fontAlgn="base">
        <a:spcBef>
          <a:spcPct val="0"/>
        </a:spcBef>
        <a:spcAft>
          <a:spcPct val="0"/>
        </a:spcAft>
        <a:defRPr sz="14900">
          <a:solidFill>
            <a:schemeClr val="tx2"/>
          </a:solidFill>
          <a:latin typeface="Arial" charset="0"/>
        </a:defRPr>
      </a:lvl9pPr>
    </p:titleStyle>
    <p:bodyStyle>
      <a:lvl1pPr marL="1157288" indent="-1157288" algn="l" defTabSz="3086100" rtl="0" eaLnBrk="0" fontAlgn="base" hangingPunct="0">
        <a:spcBef>
          <a:spcPct val="20000"/>
        </a:spcBef>
        <a:spcAft>
          <a:spcPct val="0"/>
        </a:spcAft>
        <a:buChar char="•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2508250" indent="-965200" algn="l" defTabSz="3086100" rtl="0" eaLnBrk="0" fontAlgn="base" hangingPunct="0">
        <a:spcBef>
          <a:spcPct val="20000"/>
        </a:spcBef>
        <a:spcAft>
          <a:spcPct val="0"/>
        </a:spcAft>
        <a:buChar char="–"/>
        <a:defRPr sz="9500">
          <a:solidFill>
            <a:schemeClr val="tx1"/>
          </a:solidFill>
          <a:latin typeface="+mn-lt"/>
        </a:defRPr>
      </a:lvl2pPr>
      <a:lvl3pPr marL="3857625" indent="-771525" algn="l" defTabSz="3086100" rtl="0" eaLnBrk="0" fontAlgn="base" hangingPunct="0">
        <a:spcBef>
          <a:spcPct val="20000"/>
        </a:spcBef>
        <a:spcAft>
          <a:spcPct val="0"/>
        </a:spcAft>
        <a:buChar char="•"/>
        <a:defRPr sz="8100">
          <a:solidFill>
            <a:schemeClr val="tx1"/>
          </a:solidFill>
          <a:latin typeface="+mn-lt"/>
        </a:defRPr>
      </a:lvl3pPr>
      <a:lvl4pPr marL="5400675" indent="-771525" algn="l" defTabSz="3086100" rtl="0" eaLnBrk="0" fontAlgn="base" hangingPunct="0">
        <a:spcBef>
          <a:spcPct val="20000"/>
        </a:spcBef>
        <a:spcAft>
          <a:spcPct val="0"/>
        </a:spcAft>
        <a:buChar char="–"/>
        <a:defRPr sz="6800">
          <a:solidFill>
            <a:schemeClr val="tx1"/>
          </a:solidFill>
          <a:latin typeface="+mn-lt"/>
        </a:defRPr>
      </a:lvl4pPr>
      <a:lvl5pPr marL="6943725" indent="-771525" algn="l" defTabSz="3086100" rtl="0" eaLnBrk="0" fontAlgn="base" hangingPunct="0">
        <a:spcBef>
          <a:spcPct val="20000"/>
        </a:spcBef>
        <a:spcAft>
          <a:spcPct val="0"/>
        </a:spcAft>
        <a:buChar char="»"/>
        <a:defRPr sz="6800">
          <a:solidFill>
            <a:schemeClr val="tx1"/>
          </a:solidFill>
          <a:latin typeface="+mn-lt"/>
        </a:defRPr>
      </a:lvl5pPr>
      <a:lvl6pPr marL="7400925" indent="-771525" algn="l" defTabSz="3086100" rtl="0" fontAlgn="base">
        <a:spcBef>
          <a:spcPct val="20000"/>
        </a:spcBef>
        <a:spcAft>
          <a:spcPct val="0"/>
        </a:spcAft>
        <a:buChar char="»"/>
        <a:defRPr sz="6800">
          <a:solidFill>
            <a:schemeClr val="tx1"/>
          </a:solidFill>
          <a:latin typeface="+mn-lt"/>
        </a:defRPr>
      </a:lvl6pPr>
      <a:lvl7pPr marL="7858125" indent="-771525" algn="l" defTabSz="3086100" rtl="0" fontAlgn="base">
        <a:spcBef>
          <a:spcPct val="20000"/>
        </a:spcBef>
        <a:spcAft>
          <a:spcPct val="0"/>
        </a:spcAft>
        <a:buChar char="»"/>
        <a:defRPr sz="6800">
          <a:solidFill>
            <a:schemeClr val="tx1"/>
          </a:solidFill>
          <a:latin typeface="+mn-lt"/>
        </a:defRPr>
      </a:lvl7pPr>
      <a:lvl8pPr marL="8315325" indent="-771525" algn="l" defTabSz="3086100" rtl="0" fontAlgn="base">
        <a:spcBef>
          <a:spcPct val="20000"/>
        </a:spcBef>
        <a:spcAft>
          <a:spcPct val="0"/>
        </a:spcAft>
        <a:buChar char="»"/>
        <a:defRPr sz="6800">
          <a:solidFill>
            <a:schemeClr val="tx1"/>
          </a:solidFill>
          <a:latin typeface="+mn-lt"/>
        </a:defRPr>
      </a:lvl8pPr>
      <a:lvl9pPr marL="8772525" indent="-771525" algn="l" defTabSz="3086100" rtl="0" fontAlgn="base">
        <a:spcBef>
          <a:spcPct val="20000"/>
        </a:spcBef>
        <a:spcAft>
          <a:spcPct val="0"/>
        </a:spcAft>
        <a:buChar char="»"/>
        <a:defRPr sz="68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3">
            <a:extLst>
              <a:ext uri="{FF2B5EF4-FFF2-40B4-BE49-F238E27FC236}">
                <a16:creationId xmlns:a16="http://schemas.microsoft.com/office/drawing/2014/main" id="{D0BC2111-78F8-C6BF-631C-D49368825AD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81931" y="11104329"/>
            <a:ext cx="18642263" cy="4592871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90000"/>
              </a:lnSpc>
            </a:pPr>
            <a:r>
              <a:rPr lang="pt-BR" altLang="pt-BR" sz="4800" dirty="0"/>
              <a:t>O grupo deve colocar as Informações do Projeto: </a:t>
            </a:r>
            <a:r>
              <a:rPr lang="pt-BR" altLang="pt-BR" sz="4800" b="1" dirty="0"/>
              <a:t>descrição,  objetivos, justificativa e resultados obtidos</a:t>
            </a:r>
            <a:r>
              <a:rPr lang="pt-BR" altLang="pt-BR" sz="4800" dirty="0"/>
              <a:t>. Procure utilizar desenhos, gráficos, fotos que ajudem na explanação durante a exposição. O tamanho do banner é de </a:t>
            </a:r>
            <a:r>
              <a:rPr lang="pt-BR" altLang="pt-BR" sz="4800" b="1" dirty="0"/>
              <a:t>60cm largura x 90cm </a:t>
            </a:r>
            <a:r>
              <a:rPr lang="pt-BR" altLang="pt-BR" sz="4800" dirty="0"/>
              <a:t>comprimento. Este arquivo já está dentro dessa formatação.</a:t>
            </a:r>
          </a:p>
        </p:txBody>
      </p:sp>
      <p:sp>
        <p:nvSpPr>
          <p:cNvPr id="2055" name="Rectangle 8">
            <a:extLst>
              <a:ext uri="{FF2B5EF4-FFF2-40B4-BE49-F238E27FC236}">
                <a16:creationId xmlns:a16="http://schemas.microsoft.com/office/drawing/2014/main" id="{7EEB2AB2-50DD-9854-4E34-B7A1E604BD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4524" y="30152471"/>
            <a:ext cx="8404536" cy="108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pt-BR" altLang="pt-BR" sz="3600" dirty="0"/>
              <a:t>Agradecimentos e/ou patrocínio: Deve ser colocado no rodapé do banner.</a:t>
            </a:r>
          </a:p>
        </p:txBody>
      </p:sp>
      <p:sp>
        <p:nvSpPr>
          <p:cNvPr id="2056" name="Rectangle 9">
            <a:extLst>
              <a:ext uri="{FF2B5EF4-FFF2-40B4-BE49-F238E27FC236}">
                <a16:creationId xmlns:a16="http://schemas.microsoft.com/office/drawing/2014/main" id="{67D11E1D-D165-4459-526B-20600ADACF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4055" y="16274033"/>
            <a:ext cx="8399842" cy="8956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pt-BR" altLang="pt-BR" sz="4800" dirty="0"/>
              <a:t>O grupo pode dividir esse espaço em colunas da forma que achar mais conveniente.</a:t>
            </a:r>
          </a:p>
          <a:p>
            <a:pPr algn="just" eaLnBrk="1" hangingPunct="1"/>
            <a:endParaRPr lang="pt-BR" altLang="pt-BR" sz="4800" dirty="0"/>
          </a:p>
          <a:p>
            <a:pPr algn="just" eaLnBrk="1" hangingPunct="1"/>
            <a:r>
              <a:rPr lang="pt-BR" altLang="pt-BR" sz="4800" b="1" dirty="0"/>
              <a:t>Ao utilizar o papel 90gr</a:t>
            </a:r>
            <a:r>
              <a:rPr lang="pt-BR" altLang="pt-BR" sz="4800" dirty="0"/>
              <a:t>, o pôster poderá conter texto e desenhos coloridos. Porém os desenhos devem conter apenas linhas sem fundo colorido. Neste caso, o pôster não aconselhamos o banner conter fotos.</a:t>
            </a:r>
          </a:p>
        </p:txBody>
      </p:sp>
      <p:sp>
        <p:nvSpPr>
          <p:cNvPr id="2057" name="Rectangle 11">
            <a:extLst>
              <a:ext uri="{FF2B5EF4-FFF2-40B4-BE49-F238E27FC236}">
                <a16:creationId xmlns:a16="http://schemas.microsoft.com/office/drawing/2014/main" id="{CEBAC420-E80A-4FAD-2AEF-D64403EC74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697200"/>
            <a:ext cx="216027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pt-BR" altLang="pt-BR"/>
          </a:p>
        </p:txBody>
      </p:sp>
      <p:grpSp>
        <p:nvGrpSpPr>
          <p:cNvPr id="2059" name="Group 52">
            <a:extLst>
              <a:ext uri="{FF2B5EF4-FFF2-40B4-BE49-F238E27FC236}">
                <a16:creationId xmlns:a16="http://schemas.microsoft.com/office/drawing/2014/main" id="{752BD151-02F7-E4ED-C6D6-59D5481ED49B}"/>
              </a:ext>
            </a:extLst>
          </p:cNvPr>
          <p:cNvGrpSpPr>
            <a:grpSpLocks/>
          </p:cNvGrpSpPr>
          <p:nvPr/>
        </p:nvGrpSpPr>
        <p:grpSpPr bwMode="auto">
          <a:xfrm>
            <a:off x="12689313" y="20239148"/>
            <a:ext cx="5272162" cy="4133353"/>
            <a:chOff x="7757" y="9117"/>
            <a:chExt cx="1769" cy="1543"/>
          </a:xfrm>
        </p:grpSpPr>
        <p:sp>
          <p:nvSpPr>
            <p:cNvPr id="2097" name="AutoShape 49">
              <a:extLst>
                <a:ext uri="{FF2B5EF4-FFF2-40B4-BE49-F238E27FC236}">
                  <a16:creationId xmlns:a16="http://schemas.microsoft.com/office/drawing/2014/main" id="{4105677C-551A-6E60-3196-EC760428B3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57" y="9117"/>
              <a:ext cx="952" cy="998"/>
            </a:xfrm>
            <a:prstGeom prst="flowChartProcess">
              <a:avLst/>
            </a:prstGeom>
            <a:gradFill rotWithShape="1">
              <a:gsLst>
                <a:gs pos="0">
                  <a:schemeClr val="accent2"/>
                </a:gs>
                <a:gs pos="5000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5400000" scaled="1"/>
            </a:gradFill>
            <a:ln w="57150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2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pt-BR">
                <a:latin typeface="Arial" charset="0"/>
              </a:endParaRPr>
            </a:p>
          </p:txBody>
        </p:sp>
        <p:sp>
          <p:nvSpPr>
            <p:cNvPr id="2068" name="Rectangle 50">
              <a:extLst>
                <a:ext uri="{FF2B5EF4-FFF2-40B4-BE49-F238E27FC236}">
                  <a16:creationId xmlns:a16="http://schemas.microsoft.com/office/drawing/2014/main" id="{C81437C2-8CE4-6CBD-7327-BEB40F292B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19" y="9390"/>
              <a:ext cx="953" cy="952"/>
            </a:xfrm>
            <a:prstGeom prst="rect">
              <a:avLst/>
            </a:prstGeom>
            <a:gradFill rotWithShape="1">
              <a:gsLst>
                <a:gs pos="0">
                  <a:srgbClr val="004700"/>
                </a:gs>
                <a:gs pos="50000">
                  <a:srgbClr val="009900"/>
                </a:gs>
                <a:gs pos="100000">
                  <a:srgbClr val="004700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009900"/>
              </a:extrusionClr>
              <a:contourClr>
                <a:srgbClr val="004700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2069" name="Rectangle 51">
              <a:extLst>
                <a:ext uri="{FF2B5EF4-FFF2-40B4-BE49-F238E27FC236}">
                  <a16:creationId xmlns:a16="http://schemas.microsoft.com/office/drawing/2014/main" id="{25DBA07A-93A0-1912-F06A-FF3C8C71F6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73" y="9752"/>
              <a:ext cx="953" cy="908"/>
            </a:xfrm>
            <a:prstGeom prst="rect">
              <a:avLst/>
            </a:prstGeom>
            <a:gradFill rotWithShape="1">
              <a:gsLst>
                <a:gs pos="0">
                  <a:srgbClr val="CC3300"/>
                </a:gs>
                <a:gs pos="100000">
                  <a:srgbClr val="5E1800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CC3300"/>
              </a:extrusionClr>
              <a:contourClr>
                <a:srgbClr val="CC3300"/>
              </a:contourClr>
            </a:sp3d>
          </p:spPr>
          <p:txBody>
            <a:bodyPr wrap="none" anchor="ctr">
              <a:flatTx/>
            </a:bodyPr>
            <a:lstStyle>
              <a:lvl1pPr defTabSz="3086100" eaLnBrk="0" hangingPunct="0"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3086100" eaLnBrk="0" hangingPunct="0"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3086100" eaLnBrk="0" hangingPunct="0"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3086100" eaLnBrk="0" hangingPunct="0"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3086100" eaLnBrk="0" hangingPunct="0"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3086100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3086100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3086100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3086100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pt-BR" altLang="pt-BR">
                <a:solidFill>
                  <a:srgbClr val="CC3300"/>
                </a:solidFill>
              </a:endParaRPr>
            </a:p>
          </p:txBody>
        </p:sp>
      </p:grpSp>
      <p:grpSp>
        <p:nvGrpSpPr>
          <p:cNvPr id="2060" name="Group 63">
            <a:extLst>
              <a:ext uri="{FF2B5EF4-FFF2-40B4-BE49-F238E27FC236}">
                <a16:creationId xmlns:a16="http://schemas.microsoft.com/office/drawing/2014/main" id="{A8E68D96-1705-18A1-974D-7F5397F9A945}"/>
              </a:ext>
            </a:extLst>
          </p:cNvPr>
          <p:cNvGrpSpPr>
            <a:grpSpLocks/>
          </p:cNvGrpSpPr>
          <p:nvPr/>
        </p:nvGrpSpPr>
        <p:grpSpPr bwMode="auto">
          <a:xfrm>
            <a:off x="4366911" y="25851097"/>
            <a:ext cx="3194129" cy="2615196"/>
            <a:chOff x="7757" y="9117"/>
            <a:chExt cx="1769" cy="1543"/>
          </a:xfrm>
        </p:grpSpPr>
        <p:sp>
          <p:nvSpPr>
            <p:cNvPr id="2064" name="AutoShape 64">
              <a:extLst>
                <a:ext uri="{FF2B5EF4-FFF2-40B4-BE49-F238E27FC236}">
                  <a16:creationId xmlns:a16="http://schemas.microsoft.com/office/drawing/2014/main" id="{4E89FB61-ABCF-2918-C793-DEAD7E27E8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57" y="9117"/>
              <a:ext cx="952" cy="998"/>
            </a:xfrm>
            <a:prstGeom prst="flowChartProcess">
              <a:avLst/>
            </a:prstGeom>
            <a:noFill/>
            <a:ln w="57150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 dirty="0"/>
            </a:p>
          </p:txBody>
        </p:sp>
        <p:sp>
          <p:nvSpPr>
            <p:cNvPr id="2065" name="Rectangle 65">
              <a:extLst>
                <a:ext uri="{FF2B5EF4-FFF2-40B4-BE49-F238E27FC236}">
                  <a16:creationId xmlns:a16="http://schemas.microsoft.com/office/drawing/2014/main" id="{2BDD401E-60DE-33AC-E3DF-2C9F7A6A84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19" y="9390"/>
              <a:ext cx="953" cy="952"/>
            </a:xfrm>
            <a:prstGeom prst="rect">
              <a:avLst/>
            </a:prstGeom>
            <a:noFill/>
            <a:ln w="57150">
              <a:solidFill>
                <a:srgbClr val="0099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/>
            </a:p>
          </p:txBody>
        </p:sp>
        <p:sp>
          <p:nvSpPr>
            <p:cNvPr id="2066" name="Rectangle 66">
              <a:extLst>
                <a:ext uri="{FF2B5EF4-FFF2-40B4-BE49-F238E27FC236}">
                  <a16:creationId xmlns:a16="http://schemas.microsoft.com/office/drawing/2014/main" id="{FC7B744E-55DA-D154-44FC-D6BACB7A72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73" y="9752"/>
              <a:ext cx="953" cy="908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defTabSz="3086100" eaLnBrk="0" hangingPunct="0"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3086100" eaLnBrk="0" hangingPunct="0"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3086100" eaLnBrk="0" hangingPunct="0"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3086100" eaLnBrk="0" hangingPunct="0"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3086100" eaLnBrk="0" hangingPunct="0"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3086100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3086100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3086100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3086100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pt-BR" altLang="pt-BR">
                <a:solidFill>
                  <a:srgbClr val="CC3300"/>
                </a:solidFill>
              </a:endParaRPr>
            </a:p>
          </p:txBody>
        </p:sp>
      </p:grpSp>
      <p:pic>
        <p:nvPicPr>
          <p:cNvPr id="7" name="Imagem 6" descr="Logotipo&#10;&#10;Descrição gerada automaticamente">
            <a:extLst>
              <a:ext uri="{FF2B5EF4-FFF2-40B4-BE49-F238E27FC236}">
                <a16:creationId xmlns:a16="http://schemas.microsoft.com/office/drawing/2014/main" id="{F362FB93-0338-C863-07CC-7540CB74DE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3885" y="29478657"/>
            <a:ext cx="5892618" cy="2325273"/>
          </a:xfrm>
          <a:prstGeom prst="rect">
            <a:avLst/>
          </a:prstGeom>
        </p:spPr>
      </p:pic>
      <p:pic>
        <p:nvPicPr>
          <p:cNvPr id="11" name="Imagem 10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688AE3B8-DA28-5EF3-8562-BA33147179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2709" y="30346949"/>
            <a:ext cx="3273973" cy="1314458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2082D909-E9BE-0EFB-8F95-496F7A1A6B22}"/>
              </a:ext>
            </a:extLst>
          </p:cNvPr>
          <p:cNvSpPr txBox="1"/>
          <p:nvPr/>
        </p:nvSpPr>
        <p:spPr>
          <a:xfrm>
            <a:off x="11434109" y="16395267"/>
            <a:ext cx="8404535" cy="2308324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just" eaLnBrk="1" hangingPunct="1"/>
            <a:r>
              <a:rPr lang="pt-BR" altLang="pt-BR" sz="4800" b="1" dirty="0"/>
              <a:t>Ao utilizar </a:t>
            </a:r>
            <a:r>
              <a:rPr lang="pt-BR" altLang="pt-BR" sz="4800" b="1" dirty="0" err="1"/>
              <a:t>Glossy</a:t>
            </a:r>
            <a:r>
              <a:rPr lang="pt-BR" altLang="pt-BR" sz="4800" b="1" dirty="0"/>
              <a:t> </a:t>
            </a:r>
            <a:r>
              <a:rPr lang="pt-BR" altLang="pt-BR" sz="4800" b="1" dirty="0" err="1"/>
              <a:t>Paper</a:t>
            </a:r>
            <a:r>
              <a:rPr lang="pt-BR" altLang="pt-BR" sz="4800" b="1" dirty="0"/>
              <a:t> se lona </a:t>
            </a:r>
            <a:r>
              <a:rPr lang="pt-BR" altLang="pt-BR" sz="4800" dirty="0"/>
              <a:t>é permitido fotos, fundos e desenhos mais definidos.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775E9E1D-476A-357C-E3A7-C5E012888704}"/>
              </a:ext>
            </a:extLst>
          </p:cNvPr>
          <p:cNvSpPr txBox="1"/>
          <p:nvPr/>
        </p:nvSpPr>
        <p:spPr>
          <a:xfrm>
            <a:off x="11406939" y="25347041"/>
            <a:ext cx="8470149" cy="1754326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pt-BR" altLang="pt-BR" sz="4000" dirty="0"/>
              <a:t>Agradecimentos e/ou patrocínio: Pode conter nomes, razão social, logotipos etc.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7943ED7-1122-D938-119D-37B02BDF3764}"/>
              </a:ext>
            </a:extLst>
          </p:cNvPr>
          <p:cNvSpPr/>
          <p:nvPr/>
        </p:nvSpPr>
        <p:spPr bwMode="auto">
          <a:xfrm>
            <a:off x="0" y="0"/>
            <a:ext cx="650875" cy="32404050"/>
          </a:xfrm>
          <a:prstGeom prst="rect">
            <a:avLst/>
          </a:prstGeom>
          <a:solidFill>
            <a:srgbClr val="25517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30861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6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FF193D90-4402-7AC3-6D6C-0A6326244177}"/>
              </a:ext>
            </a:extLst>
          </p:cNvPr>
          <p:cNvSpPr/>
          <p:nvPr/>
        </p:nvSpPr>
        <p:spPr bwMode="auto">
          <a:xfrm>
            <a:off x="20989119" y="0"/>
            <a:ext cx="650875" cy="32404050"/>
          </a:xfrm>
          <a:prstGeom prst="rect">
            <a:avLst/>
          </a:prstGeom>
          <a:solidFill>
            <a:srgbClr val="26537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30861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dirty="0"/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B54109B6-513F-5EC9-003F-3FA2C404E4CF}"/>
              </a:ext>
            </a:extLst>
          </p:cNvPr>
          <p:cNvGrpSpPr/>
          <p:nvPr/>
        </p:nvGrpSpPr>
        <p:grpSpPr>
          <a:xfrm>
            <a:off x="11503807" y="27546190"/>
            <a:ext cx="8334838" cy="994770"/>
            <a:chOff x="11643883" y="27945566"/>
            <a:chExt cx="8868045" cy="1222731"/>
          </a:xfrm>
        </p:grpSpPr>
        <p:sp>
          <p:nvSpPr>
            <p:cNvPr id="9" name="Onda 8">
              <a:extLst>
                <a:ext uri="{FF2B5EF4-FFF2-40B4-BE49-F238E27FC236}">
                  <a16:creationId xmlns:a16="http://schemas.microsoft.com/office/drawing/2014/main" id="{FD6781E4-6B20-6E38-7088-8380FF6F7227}"/>
                </a:ext>
              </a:extLst>
            </p:cNvPr>
            <p:cNvSpPr/>
            <p:nvPr/>
          </p:nvSpPr>
          <p:spPr bwMode="auto">
            <a:xfrm>
              <a:off x="11643883" y="27945566"/>
              <a:ext cx="1720749" cy="1060491"/>
            </a:xfrm>
            <a:prstGeom prst="wav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30861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6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Onda 9">
              <a:extLst>
                <a:ext uri="{FF2B5EF4-FFF2-40B4-BE49-F238E27FC236}">
                  <a16:creationId xmlns:a16="http://schemas.microsoft.com/office/drawing/2014/main" id="{3A8A6B16-239A-C30B-E011-1AD406C03F86}"/>
                </a:ext>
              </a:extLst>
            </p:cNvPr>
            <p:cNvSpPr/>
            <p:nvPr/>
          </p:nvSpPr>
          <p:spPr bwMode="auto">
            <a:xfrm>
              <a:off x="14026315" y="27999646"/>
              <a:ext cx="1720749" cy="1060491"/>
            </a:xfrm>
            <a:prstGeom prst="wav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30861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6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Onda 11">
              <a:extLst>
                <a:ext uri="{FF2B5EF4-FFF2-40B4-BE49-F238E27FC236}">
                  <a16:creationId xmlns:a16="http://schemas.microsoft.com/office/drawing/2014/main" id="{879CFDB7-9BF5-2414-C146-C394F877B5DA}"/>
                </a:ext>
              </a:extLst>
            </p:cNvPr>
            <p:cNvSpPr/>
            <p:nvPr/>
          </p:nvSpPr>
          <p:spPr bwMode="auto">
            <a:xfrm>
              <a:off x="16408747" y="28053726"/>
              <a:ext cx="1720749" cy="1060491"/>
            </a:xfrm>
            <a:prstGeom prst="wav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30861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6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Onda 13">
              <a:extLst>
                <a:ext uri="{FF2B5EF4-FFF2-40B4-BE49-F238E27FC236}">
                  <a16:creationId xmlns:a16="http://schemas.microsoft.com/office/drawing/2014/main" id="{F56836AE-3372-4B45-1C09-7AFF426B8E1C}"/>
                </a:ext>
              </a:extLst>
            </p:cNvPr>
            <p:cNvSpPr/>
            <p:nvPr/>
          </p:nvSpPr>
          <p:spPr bwMode="auto">
            <a:xfrm>
              <a:off x="18791179" y="28107806"/>
              <a:ext cx="1720749" cy="1060491"/>
            </a:xfrm>
            <a:prstGeom prst="wav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30861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6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cxnSp>
        <p:nvCxnSpPr>
          <p:cNvPr id="18" name="Conector reto 17">
            <a:extLst>
              <a:ext uri="{FF2B5EF4-FFF2-40B4-BE49-F238E27FC236}">
                <a16:creationId xmlns:a16="http://schemas.microsoft.com/office/drawing/2014/main" id="{9CEA9CBF-F32D-332C-4E90-A83889573E9C}"/>
              </a:ext>
            </a:extLst>
          </p:cNvPr>
          <p:cNvCxnSpPr>
            <a:cxnSpLocks/>
          </p:cNvCxnSpPr>
          <p:nvPr/>
        </p:nvCxnSpPr>
        <p:spPr bwMode="auto">
          <a:xfrm>
            <a:off x="1263354" y="29508074"/>
            <a:ext cx="18721979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26537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Rectangle 2">
            <a:extLst>
              <a:ext uri="{FF2B5EF4-FFF2-40B4-BE49-F238E27FC236}">
                <a16:creationId xmlns:a16="http://schemas.microsoft.com/office/drawing/2014/main" id="{CFB5095E-52FB-83A5-1247-4F84ACAD9F7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371600" y="5360944"/>
            <a:ext cx="18505488" cy="1368425"/>
          </a:xfrm>
        </p:spPr>
        <p:txBody>
          <a:bodyPr/>
          <a:lstStyle/>
          <a:p>
            <a:pPr eaLnBrk="1" hangingPunct="1"/>
            <a:r>
              <a:rPr lang="pt-BR" altLang="pt-BR" sz="9600" b="1" dirty="0">
                <a:latin typeface="Arial Black" panose="020B0A04020102020204" pitchFamily="34" charset="0"/>
              </a:rPr>
              <a:t>Nome do Projeto</a:t>
            </a:r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F073913B-FC54-9FE0-8A53-C0C416101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8505" y="8209137"/>
            <a:ext cx="8685391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08610" tIns="154305" rIns="308610" bIns="154305"/>
          <a:lstStyle>
            <a:lvl1pPr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90000"/>
              </a:lnSpc>
              <a:spcBef>
                <a:spcPts val="0"/>
              </a:spcBef>
            </a:pPr>
            <a:r>
              <a:rPr lang="pt-BR" altLang="pt-BR" sz="4000" dirty="0"/>
              <a:t>Nomes dos integrantes</a:t>
            </a:r>
          </a:p>
          <a:p>
            <a:pPr algn="r" eaLnBrk="1" hangingPunct="1">
              <a:lnSpc>
                <a:spcPct val="90000"/>
              </a:lnSpc>
              <a:spcBef>
                <a:spcPts val="0"/>
              </a:spcBef>
            </a:pPr>
            <a:r>
              <a:rPr lang="pt-BR" altLang="pt-BR" sz="4000" dirty="0"/>
              <a:t>Nomes dos integrantes</a:t>
            </a:r>
          </a:p>
          <a:p>
            <a:pPr algn="r" eaLnBrk="1" hangingPunct="1">
              <a:lnSpc>
                <a:spcPct val="90000"/>
              </a:lnSpc>
              <a:spcBef>
                <a:spcPts val="0"/>
              </a:spcBef>
            </a:pPr>
            <a:r>
              <a:rPr lang="pt-BR" altLang="pt-BR" sz="4000" dirty="0"/>
              <a:t>Nomes dos integrantes</a:t>
            </a:r>
          </a:p>
          <a:p>
            <a:pPr algn="r" eaLnBrk="1" hangingPunct="1">
              <a:lnSpc>
                <a:spcPct val="90000"/>
              </a:lnSpc>
              <a:spcBef>
                <a:spcPts val="0"/>
              </a:spcBef>
            </a:pPr>
            <a:r>
              <a:rPr lang="pt-BR" altLang="pt-BR" sz="4000" dirty="0"/>
              <a:t>Nomes dos integrantes</a:t>
            </a:r>
          </a:p>
          <a:p>
            <a:pPr algn="r" eaLnBrk="1" hangingPunct="1">
              <a:lnSpc>
                <a:spcPct val="90000"/>
              </a:lnSpc>
              <a:spcBef>
                <a:spcPts val="0"/>
              </a:spcBef>
            </a:pPr>
            <a:endParaRPr lang="pt-BR" altLang="pt-BR" sz="4000" dirty="0"/>
          </a:p>
          <a:p>
            <a:pPr algn="r" eaLnBrk="1" hangingPunct="1">
              <a:lnSpc>
                <a:spcPct val="90000"/>
              </a:lnSpc>
              <a:spcBef>
                <a:spcPts val="0"/>
              </a:spcBef>
            </a:pPr>
            <a:endParaRPr lang="pt-BR" altLang="pt-BR" sz="4000" dirty="0"/>
          </a:p>
          <a:p>
            <a:pPr algn="r" eaLnBrk="1" hangingPunct="1">
              <a:lnSpc>
                <a:spcPct val="90000"/>
              </a:lnSpc>
              <a:spcBef>
                <a:spcPts val="0"/>
              </a:spcBef>
            </a:pPr>
            <a:endParaRPr lang="pt-BR" altLang="pt-BR" sz="4000" dirty="0"/>
          </a:p>
        </p:txBody>
      </p:sp>
      <p:sp>
        <p:nvSpPr>
          <p:cNvPr id="19" name="Rectangle 14">
            <a:extLst>
              <a:ext uri="{FF2B5EF4-FFF2-40B4-BE49-F238E27FC236}">
                <a16:creationId xmlns:a16="http://schemas.microsoft.com/office/drawing/2014/main" id="{B1133FD2-92BC-7825-D07E-16010ADAFC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8725" y="6532939"/>
            <a:ext cx="19359562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08610" tIns="154305" rIns="308610" bIns="154305" anchor="ctr"/>
          <a:lstStyle>
            <a:lvl1pPr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4800" b="1" dirty="0"/>
              <a:t>Trabalho de Conclusão de Curso Técnico em XXXXXXXXXXXXX</a:t>
            </a:r>
          </a:p>
        </p:txBody>
      </p:sp>
      <p:sp>
        <p:nvSpPr>
          <p:cNvPr id="20" name="Rectangle 5">
            <a:extLst>
              <a:ext uri="{FF2B5EF4-FFF2-40B4-BE49-F238E27FC236}">
                <a16:creationId xmlns:a16="http://schemas.microsoft.com/office/drawing/2014/main" id="{98D8D4FD-6CA4-0DD7-02AB-BA47BBE98D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62983" y="8240608"/>
            <a:ext cx="9061212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08610" tIns="154305" rIns="308610" bIns="154305"/>
          <a:lstStyle>
            <a:lvl1pPr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0"/>
              </a:spcBef>
            </a:pPr>
            <a:r>
              <a:rPr lang="pt-BR" altLang="pt-BR" sz="4000" dirty="0"/>
              <a:t>Nomes dos integrantes</a:t>
            </a:r>
          </a:p>
          <a:p>
            <a:pPr eaLnBrk="1" hangingPunct="1">
              <a:lnSpc>
                <a:spcPct val="90000"/>
              </a:lnSpc>
              <a:spcBef>
                <a:spcPts val="0"/>
              </a:spcBef>
            </a:pPr>
            <a:r>
              <a:rPr lang="pt-BR" altLang="pt-BR" sz="4000" dirty="0"/>
              <a:t>Nomes dos integrantes</a:t>
            </a:r>
          </a:p>
          <a:p>
            <a:pPr eaLnBrk="1" hangingPunct="1">
              <a:lnSpc>
                <a:spcPct val="90000"/>
              </a:lnSpc>
              <a:spcBef>
                <a:spcPts val="0"/>
              </a:spcBef>
            </a:pPr>
            <a:r>
              <a:rPr lang="pt-BR" altLang="pt-BR" sz="4000" dirty="0"/>
              <a:t>Nomes dos integrantes</a:t>
            </a:r>
          </a:p>
          <a:p>
            <a:pPr eaLnBrk="1" hangingPunct="1">
              <a:lnSpc>
                <a:spcPct val="90000"/>
              </a:lnSpc>
              <a:spcBef>
                <a:spcPts val="0"/>
              </a:spcBef>
            </a:pPr>
            <a:r>
              <a:rPr lang="pt-BR" altLang="pt-BR" sz="4000" dirty="0"/>
              <a:t>Nomes dos integrantes</a:t>
            </a:r>
          </a:p>
          <a:p>
            <a:pPr eaLnBrk="1" hangingPunct="1">
              <a:lnSpc>
                <a:spcPct val="90000"/>
              </a:lnSpc>
              <a:spcBef>
                <a:spcPts val="0"/>
              </a:spcBef>
            </a:pPr>
            <a:endParaRPr lang="pt-BR" altLang="pt-BR" sz="4000" dirty="0"/>
          </a:p>
          <a:p>
            <a:pPr eaLnBrk="1" hangingPunct="1">
              <a:lnSpc>
                <a:spcPct val="90000"/>
              </a:lnSpc>
              <a:spcBef>
                <a:spcPts val="0"/>
              </a:spcBef>
            </a:pPr>
            <a:endParaRPr lang="pt-BR" altLang="pt-BR" sz="4000" dirty="0"/>
          </a:p>
          <a:p>
            <a:pPr eaLnBrk="1" hangingPunct="1">
              <a:lnSpc>
                <a:spcPct val="90000"/>
              </a:lnSpc>
              <a:spcBef>
                <a:spcPts val="0"/>
              </a:spcBef>
            </a:pPr>
            <a:endParaRPr lang="pt-BR" altLang="pt-BR" sz="4000" dirty="0"/>
          </a:p>
        </p:txBody>
      </p:sp>
      <p:pic>
        <p:nvPicPr>
          <p:cNvPr id="31" name="Imagem 30">
            <a:extLst>
              <a:ext uri="{FF2B5EF4-FFF2-40B4-BE49-F238E27FC236}">
                <a16:creationId xmlns:a16="http://schemas.microsoft.com/office/drawing/2014/main" id="{318726FC-4F30-A731-6FA2-051304634A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28725" y="53106"/>
            <a:ext cx="19079003" cy="4282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02314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30861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6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30861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6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332</TotalTime>
  <Words>188</Words>
  <Application>Microsoft Office PowerPoint</Application>
  <PresentationFormat>Personalizar</PresentationFormat>
  <Paragraphs>20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Arial Black</vt:lpstr>
      <vt:lpstr>Design padrão</vt:lpstr>
      <vt:lpstr>Nome do Projeto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Jr</dc:creator>
  <cp:lastModifiedBy>Fernando Nascimento</cp:lastModifiedBy>
  <cp:revision>31</cp:revision>
  <dcterms:created xsi:type="dcterms:W3CDTF">2006-11-04T15:46:42Z</dcterms:created>
  <dcterms:modified xsi:type="dcterms:W3CDTF">2025-10-28T18:12:16Z</dcterms:modified>
</cp:coreProperties>
</file>