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21602700" cy="3240405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B"/>
    <a:srgbClr val="255178"/>
    <a:srgbClr val="F8B03C"/>
    <a:srgbClr val="FF0000"/>
    <a:srgbClr val="00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1454" y="293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BBFA7D-9BDF-C62E-42AD-9EE1675CD5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E07F002-43D5-1158-0969-C17D9148EA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72FE0C-BB35-53A5-039D-4B8F3E7349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F48490B-3C4D-F7B8-7CEE-BCE8D7CE31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5B78-A5D4-4695-AFE4-7B34AA4A787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1C6207-FECD-2F20-7108-14C69CD82C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7FE8D-B5D6-31F6-C792-1EC1E2528C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3EFDE29-AEEC-7897-03A5-05B37F4D8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685800"/>
            <a:ext cx="228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D92E44A-A08B-37A7-C2EC-08B23C994E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81556AC-465D-F08B-14F6-295C956AEA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63DC99B-9417-888C-C91B-45A3EE63E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EE5004-9ECA-4E71-9AFD-A7DD991781C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838" y="10066338"/>
            <a:ext cx="18361025" cy="694531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0088" y="18362613"/>
            <a:ext cx="15122525" cy="8280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3DFFD1-3045-EDCD-3D71-17EAF5C2F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5C890-F192-AC28-6567-ED725A4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D90636-5F66-734E-4EFD-C4626F6F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E4CF0-9F84-455D-8858-2F1A406286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7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6F27A3-A8D5-9FDB-CFAE-72C9748D9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B06DC7-2570-90F4-E0B1-5A8E4BCA67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D387D8-C11B-C95A-91C8-1B774B34F0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23DAA-2238-4404-B744-2CC4E4A9E6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632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6563" y="20823238"/>
            <a:ext cx="18362612" cy="64357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06563" y="13733463"/>
            <a:ext cx="18362612" cy="7089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738986-6338-783A-4C58-DFA69076A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BA88B3-1605-8F0B-7839-A2E3F83BA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E0B59-1180-E737-FD99-B683B6C1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E1BEC-1B65-4279-B1C1-AC12AABDF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05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87755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02625-3692-6C9A-8FE8-2F27E9924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60102-174B-B85C-1F5B-6411B7E51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32390-5033-6026-6629-EC6013F4B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703D4-316E-4B21-9FBB-4947770233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346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9500" y="7253288"/>
            <a:ext cx="9545638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79500" y="10275888"/>
            <a:ext cx="9545638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0974388" y="7253288"/>
            <a:ext cx="9548812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0974388" y="10275888"/>
            <a:ext cx="9548812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3BDD04-6851-07D8-18C9-3B7164413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1CA3A9-AD61-B690-479F-D03EF8E390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11AB38-83F8-5FB3-3DF9-533CF1A67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2B621-BEC3-4D4C-B6F2-9EC717E76F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9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6028B6-9C88-5C22-CE24-BB27DF8D7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A6E2FB-F8D2-6204-8881-4FFE798FA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5D670A-E192-D1C6-3408-98CD86892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C9B10-6514-4ABD-ADAD-E9D9FE1F66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7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C2E2AC-E705-76D8-774D-E563A1CC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818CF-B119-F8DB-CA14-2BC2111A9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118253-3351-5B76-15B3-F0F88E2DC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525BF-029F-4F89-9728-CD51FA06DA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981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290638"/>
            <a:ext cx="7107238" cy="548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45500" y="1290638"/>
            <a:ext cx="12077700" cy="27655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9500" y="6780213"/>
            <a:ext cx="7107238" cy="2216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6253B-3DA8-55AF-E86E-1411ED334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E20094-9CB0-E701-5095-8B7D9A166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4BC37-1580-E675-F30B-F6C267241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2016D-2030-4BFB-818C-863068FE05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0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3863" y="22682200"/>
            <a:ext cx="12961937" cy="2678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33863" y="2895600"/>
            <a:ext cx="12961937" cy="1944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33863" y="25360313"/>
            <a:ext cx="12961937" cy="3803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5EA4-41DE-8E71-1024-7857450A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2D90E-61F7-AD16-3F18-FDADFFD87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127EF-AC43-0D1A-0562-CB8992016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42A0-CCCC-4C1B-9013-3910A9690F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48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E3758-CF4B-BA90-7DC7-9C61E66E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ECF9A-6305-A010-A2A1-8FB500EB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C403BB-53C2-87AE-C849-03F44BE4B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7CFB-57F4-44E7-9656-73CD7C8C1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84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2275" y="1296988"/>
            <a:ext cx="4860925" cy="27649487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0" y="1296988"/>
            <a:ext cx="14430375" cy="27649487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E501A-9A32-30EB-6806-9662C45A6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6129A-1C58-8594-78C8-7CFC45C6B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BA9AC-68F6-1448-161F-BB26EF4CF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031E2-349C-4AE8-9D07-D70FF1FA56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16C8A5-0C1F-67EA-49BB-B98EEA6C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96988"/>
            <a:ext cx="1944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EE0796-4F74-600D-58A6-C8943A4B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561263"/>
            <a:ext cx="19443700" cy="213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E5C4A7-D5B4-BED8-FB0E-9A81EAA919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284837-3C0D-5CAA-8C27-DCE537328E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80288" y="29508450"/>
            <a:ext cx="684212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ctr"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7DFE46-B538-A01F-84A5-B2EE1F57F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4813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fld id="{94989B6C-3DD7-43F0-A734-55291E08A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2pPr>
      <a:lvl3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3pPr>
      <a:lvl4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4pPr>
      <a:lvl5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5pPr>
      <a:lvl6pPr marL="4572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6pPr>
      <a:lvl7pPr marL="9144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7pPr>
      <a:lvl8pPr marL="13716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8pPr>
      <a:lvl9pPr marL="18288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9pPr>
    </p:titleStyle>
    <p:bodyStyle>
      <a:lvl1pPr marL="1157288" indent="-1157288" algn="l" defTabSz="30861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508250" indent="-965200" algn="l" defTabSz="30861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57625" indent="-771525" algn="l" defTabSz="3086100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400675" indent="-771525" algn="l" defTabSz="30861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6943725" indent="-771525" algn="l" defTabSz="30861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009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8581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3153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7725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C3659986-98A3-6A90-5E99-4DAB725B5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66" b="-583"/>
          <a:stretch/>
        </p:blipFill>
        <p:spPr>
          <a:xfrm>
            <a:off x="0" y="-168771"/>
            <a:ext cx="720230" cy="32932636"/>
          </a:xfrm>
          <a:prstGeom prst="rect">
            <a:avLst/>
          </a:prstGeom>
        </p:spPr>
      </p:pic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D56E57BF-8C65-3B20-8B1A-3D657BC9D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6"/>
          <a:stretch/>
        </p:blipFill>
        <p:spPr>
          <a:xfrm>
            <a:off x="20882470" y="-168771"/>
            <a:ext cx="720230" cy="32741592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E38448C-74BE-32B4-3DA9-BB1485B42D41}"/>
              </a:ext>
            </a:extLst>
          </p:cNvPr>
          <p:cNvSpPr txBox="1">
            <a:spLocks noChangeArrowheads="1"/>
          </p:cNvSpPr>
          <p:nvPr/>
        </p:nvSpPr>
        <p:spPr>
          <a:xfrm>
            <a:off x="1481931" y="11104329"/>
            <a:ext cx="18642263" cy="4592871"/>
          </a:xfrm>
          <a:prstGeom prst="rect">
            <a:avLst/>
          </a:prstGeom>
        </p:spPr>
        <p:txBody>
          <a:bodyPr>
            <a:normAutofit/>
          </a:bodyPr>
          <a:lstStyle>
            <a:lvl1pPr marL="1157288" indent="-1157288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08250" indent="-965200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500">
                <a:solidFill>
                  <a:schemeClr val="tx1"/>
                </a:solidFill>
                <a:latin typeface="+mn-lt"/>
              </a:defRPr>
            </a:lvl2pPr>
            <a:lvl3pPr marL="385762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8100">
                <a:solidFill>
                  <a:schemeClr val="tx1"/>
                </a:solidFill>
                <a:latin typeface="+mn-lt"/>
              </a:defRPr>
            </a:lvl3pPr>
            <a:lvl4pPr marL="540067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800">
                <a:solidFill>
                  <a:schemeClr val="tx1"/>
                </a:solidFill>
                <a:latin typeface="+mn-lt"/>
              </a:defRPr>
            </a:lvl4pPr>
            <a:lvl5pPr marL="694372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5pPr>
            <a:lvl6pPr marL="74009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6pPr>
            <a:lvl7pPr marL="78581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7pPr>
            <a:lvl8pPr marL="83153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8pPr>
            <a:lvl9pPr marL="87725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4800" kern="0"/>
              <a:t>O grupo deve colocar as Informações do Projeto: </a:t>
            </a:r>
            <a:r>
              <a:rPr lang="pt-BR" altLang="pt-BR" sz="4800" b="1" kern="0"/>
              <a:t>descrição,  objetivos, justificativa e resultados obtidos</a:t>
            </a:r>
            <a:r>
              <a:rPr lang="pt-BR" altLang="pt-BR" sz="4800" kern="0"/>
              <a:t>. Procure utilizar desenhos, gráficos, fotos que ajudem na explanação durante a exposição. O tamanho do banner é de </a:t>
            </a:r>
            <a:r>
              <a:rPr lang="pt-BR" altLang="pt-BR" sz="4800" b="1" kern="0"/>
              <a:t>60cm largura x 90cm </a:t>
            </a:r>
            <a:r>
              <a:rPr lang="pt-BR" altLang="pt-BR" sz="4800" kern="0"/>
              <a:t>comprimento. Este arquivo já está dentro dessa formatação.</a:t>
            </a:r>
            <a:endParaRPr lang="pt-BR" altLang="pt-BR" sz="4800" kern="0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FBF734D-9618-6D3A-CD53-F3B383A83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524" y="30152471"/>
            <a:ext cx="84045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3600" dirty="0"/>
              <a:t>Agradecimentos e/ou patrocínio: Deve ser colocado no rodapé do banner.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8D3997A-2D91-B05D-19A7-E4F0763C2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55" y="16274033"/>
            <a:ext cx="8399842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4800" dirty="0"/>
              <a:t>O grupo pode dividir esse espaço em colunas da forma que achar mais conveniente.</a:t>
            </a:r>
          </a:p>
          <a:p>
            <a:pPr algn="just" eaLnBrk="1" hangingPunct="1"/>
            <a:endParaRPr lang="pt-BR" altLang="pt-BR" sz="4800" dirty="0"/>
          </a:p>
          <a:p>
            <a:pPr algn="just" eaLnBrk="1" hangingPunct="1"/>
            <a:r>
              <a:rPr lang="pt-BR" altLang="pt-BR" sz="4800" b="1" dirty="0"/>
              <a:t>Ao utilizar o papel 90gr</a:t>
            </a:r>
            <a:r>
              <a:rPr lang="pt-BR" altLang="pt-BR" sz="4800" dirty="0"/>
              <a:t>, o pôster poderá conter texto e desenhos coloridos. Porém os desenhos devem conter apenas linhas sem fundo colorido. Neste caso, o pôster não aconselhamos o banner conter fotos.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0783338-4BDA-F226-3A75-5EA31F2D7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697200"/>
            <a:ext cx="2160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" name="Imagem 16" descr="Logotipo&#10;&#10;Descrição gerada automaticamente">
            <a:extLst>
              <a:ext uri="{FF2B5EF4-FFF2-40B4-BE49-F238E27FC236}">
                <a16:creationId xmlns:a16="http://schemas.microsoft.com/office/drawing/2014/main" id="{3F253C4F-25DA-7A36-6039-5D5C7425E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85" y="29478657"/>
            <a:ext cx="5892618" cy="2325273"/>
          </a:xfrm>
          <a:prstGeom prst="rect">
            <a:avLst/>
          </a:prstGeom>
        </p:spPr>
      </p:pic>
      <p:pic>
        <p:nvPicPr>
          <p:cNvPr id="18" name="Imagem 1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C8CE9EE-201A-3B7A-D118-495F87D44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709" y="30346949"/>
            <a:ext cx="3273973" cy="1314458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145A26BE-4503-9C91-0DFB-592600E4E6D4}"/>
              </a:ext>
            </a:extLst>
          </p:cNvPr>
          <p:cNvSpPr txBox="1"/>
          <p:nvPr/>
        </p:nvSpPr>
        <p:spPr>
          <a:xfrm>
            <a:off x="11434109" y="16395267"/>
            <a:ext cx="8404535" cy="23083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just" eaLnBrk="1" hangingPunct="1"/>
            <a:r>
              <a:rPr lang="pt-BR" altLang="pt-BR" sz="4800" b="1" dirty="0"/>
              <a:t>Ao utilizar </a:t>
            </a:r>
            <a:r>
              <a:rPr lang="pt-BR" altLang="pt-BR" sz="4800" b="1" dirty="0" err="1"/>
              <a:t>Glossy</a:t>
            </a:r>
            <a:r>
              <a:rPr lang="pt-BR" altLang="pt-BR" sz="4800" b="1" dirty="0"/>
              <a:t> </a:t>
            </a:r>
            <a:r>
              <a:rPr lang="pt-BR" altLang="pt-BR" sz="4800" b="1" dirty="0" err="1"/>
              <a:t>Paper</a:t>
            </a:r>
            <a:r>
              <a:rPr lang="pt-BR" altLang="pt-BR" sz="4800" b="1" dirty="0"/>
              <a:t> de lona </a:t>
            </a:r>
            <a:r>
              <a:rPr lang="pt-BR" altLang="pt-BR" sz="4800" dirty="0"/>
              <a:t>é permitido fotos, fundos e desenhos mais definidos.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715C5EF-E9A0-222E-36E9-BC00CBFE9CDE}"/>
              </a:ext>
            </a:extLst>
          </p:cNvPr>
          <p:cNvSpPr txBox="1"/>
          <p:nvPr/>
        </p:nvSpPr>
        <p:spPr>
          <a:xfrm>
            <a:off x="11406939" y="25347041"/>
            <a:ext cx="8470149" cy="17543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4000" dirty="0"/>
              <a:t>Agradecimentos e/ou patrocínio: Pode conter nomes, razão social, logotipos etc.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8F86C350-6869-3E01-27BB-CBA801A076A8}"/>
              </a:ext>
            </a:extLst>
          </p:cNvPr>
          <p:cNvCxnSpPr>
            <a:cxnSpLocks/>
          </p:cNvCxnSpPr>
          <p:nvPr/>
        </p:nvCxnSpPr>
        <p:spPr bwMode="auto">
          <a:xfrm>
            <a:off x="1263354" y="29508074"/>
            <a:ext cx="1872197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6537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ctangle 2">
            <a:extLst>
              <a:ext uri="{FF2B5EF4-FFF2-40B4-BE49-F238E27FC236}">
                <a16:creationId xmlns:a16="http://schemas.microsoft.com/office/drawing/2014/main" id="{803B41F4-93AF-C801-B365-1338617D24C6}"/>
              </a:ext>
            </a:extLst>
          </p:cNvPr>
          <p:cNvSpPr txBox="1">
            <a:spLocks noChangeArrowheads="1"/>
          </p:cNvSpPr>
          <p:nvPr/>
        </p:nvSpPr>
        <p:spPr>
          <a:xfrm>
            <a:off x="1371600" y="5360944"/>
            <a:ext cx="18505488" cy="1368425"/>
          </a:xfrm>
          <a:prstGeom prst="rect">
            <a:avLst/>
          </a:prstGeom>
        </p:spPr>
        <p:txBody>
          <a:bodyPr/>
          <a:lstStyle>
            <a:lvl1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2pPr>
            <a:lvl3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3pPr>
            <a:lvl4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4pPr>
            <a:lvl5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5pPr>
            <a:lvl6pPr marL="4572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6pPr>
            <a:lvl7pPr marL="9144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7pPr>
            <a:lvl8pPr marL="13716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8pPr>
            <a:lvl9pPr marL="18288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9600" b="1" kern="0">
                <a:latin typeface="Arial Black" panose="020B0A04020102020204" pitchFamily="34" charset="0"/>
              </a:rPr>
              <a:t>Nome do Projeto</a:t>
            </a:r>
            <a:endParaRPr lang="pt-BR" altLang="pt-BR" sz="9600" b="1" kern="0" dirty="0">
              <a:latin typeface="Arial Black" panose="020B0A04020102020204" pitchFamily="34" charset="0"/>
            </a:endParaRPr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F7AD682C-D3A5-10ED-6264-6E722471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505" y="8209137"/>
            <a:ext cx="8685391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F00BD9E9-E6D7-2783-AC98-EFDD847EB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6532939"/>
            <a:ext cx="19359562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ctr"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Trabalho de Conclusão de Curso Técnico em XXXXXXXXXXXXX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6753309F-EFAD-8300-0DDE-951D162A5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2983" y="8240608"/>
            <a:ext cx="906121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F602E7E5-04BB-FF69-C44D-885F06B5B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8725" y="187310"/>
            <a:ext cx="19079003" cy="401373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93D96FBE-07F5-B0AA-C112-1E57265FC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0482" y="19077123"/>
            <a:ext cx="7371214" cy="6003509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3CB0F00B-CE47-BC67-88D9-E5C75710D9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93" y="25374632"/>
            <a:ext cx="4896154" cy="3989141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DB84BAEA-CAF5-6B0E-0CBA-718E82C5C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8329" y="27400445"/>
            <a:ext cx="8013367" cy="176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2609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355</TotalTime>
  <Words>187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Design padrão</vt:lpstr>
      <vt:lpstr>Apresentação do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</dc:creator>
  <cp:lastModifiedBy>Aluno</cp:lastModifiedBy>
  <cp:revision>33</cp:revision>
  <dcterms:created xsi:type="dcterms:W3CDTF">2006-11-04T15:46:42Z</dcterms:created>
  <dcterms:modified xsi:type="dcterms:W3CDTF">2026-05-08T19:41:39Z</dcterms:modified>
</cp:coreProperties>
</file>