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21602700" cy="32404050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37B"/>
    <a:srgbClr val="255178"/>
    <a:srgbClr val="F8B03C"/>
    <a:srgbClr val="FF0000"/>
    <a:srgbClr val="0099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" d="100"/>
          <a:sy n="16" d="100"/>
        </p:scale>
        <p:origin x="2750" y="197"/>
      </p:cViewPr>
      <p:guideLst>
        <p:guide orient="horz" pos="10206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0BBFA7D-9BDF-C62E-42AD-9EE1675CD53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E07F002-43D5-1158-0969-C17D9148EA3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7772FE0C-BB35-53A5-039D-4B8F3E7349E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F48490B-3C4D-F7B8-7CEE-BCE8D7CE319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DF5B78-A5D4-4695-AFE4-7B34AA4A787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91C6207-FECD-2F20-7108-14C69CD82C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487FE8D-B5D6-31F6-C792-1EC1E2528C4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3EFDE29-AEEC-7897-03A5-05B37F4D8ED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86000" y="685800"/>
            <a:ext cx="228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D92E44A-A08B-37A7-C2EC-08B23C994E1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81556AC-465D-F08B-14F6-295C956AEA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63DC99B-9417-888C-C91B-45A3EE63E8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BEE5004-9ECA-4E71-9AFD-A7DD991781C1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0838" y="10066338"/>
            <a:ext cx="18361025" cy="6945312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40088" y="18362613"/>
            <a:ext cx="15122525" cy="82804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3DFFD1-3045-EDCD-3D71-17EAF5C2F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5C890-F192-AC28-6567-ED725A4F32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D90636-5F66-734E-4EFD-C4626F6F2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DE4CF0-9F84-455D-8858-2F1A406286E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8279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6F27A3-A8D5-9FDB-CFAE-72C9748D90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B06DC7-2570-90F4-E0B1-5A8E4BCA67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D387D8-C11B-C95A-91C8-1B774B34F0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23DAA-2238-4404-B744-2CC4E4A9E62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6323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6563" y="20823238"/>
            <a:ext cx="18362612" cy="64357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06563" y="13733463"/>
            <a:ext cx="18362612" cy="7089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738986-6338-783A-4C58-DFA69076A2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BA88B3-1605-8F0B-7839-A2E3F83BA1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4E0B59-1180-E737-FD99-B683B6C119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6E1BEC-1B65-4279-B1C1-AC12AABDFB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051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7950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877550" y="7561263"/>
            <a:ext cx="9645650" cy="2138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002625-3692-6C9A-8FE8-2F27E99245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60102-174B-B85C-1F5B-6411B7E519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632390-5033-6026-6629-EC6013F4BF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D703D4-316E-4B21-9FBB-4947770233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346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79500" y="7253288"/>
            <a:ext cx="9545638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79500" y="10275888"/>
            <a:ext cx="9545638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0974388" y="7253288"/>
            <a:ext cx="9548812" cy="3022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0974388" y="10275888"/>
            <a:ext cx="9548812" cy="18670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93BDD04-6851-07D8-18C9-3B7164413E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A1CA3A9-AD61-B690-479F-D03EF8E390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211AB38-83F8-5FB3-3DF9-533CF1A670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A2B621-BEC3-4D4C-B6F2-9EC717E76FF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498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46028B6-9C88-5C22-CE24-BB27DF8D77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A6E2FB-F8D2-6204-8881-4FFE798FA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5D670A-E192-D1C6-3408-98CD86892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C9B10-6514-4ABD-ADAD-E9D9FE1F667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07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5C2E2AC-E705-76D8-774D-E563A1CC8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7D818CF-B119-F8DB-CA14-2BC2111A9A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A118253-3351-5B76-15B3-F0F88E2DC9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525BF-029F-4F89-9728-CD51FA06DA4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981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9500" y="1290638"/>
            <a:ext cx="7107238" cy="548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445500" y="1290638"/>
            <a:ext cx="12077700" cy="276558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79500" y="6780213"/>
            <a:ext cx="7107238" cy="2216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F6253B-3DA8-55AF-E86E-1411ED3349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E20094-9CB0-E701-5095-8B7D9A1669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44BC37-1580-E675-F30B-F6C267241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52016D-2030-4BFB-818C-863068FE05F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206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33863" y="22682200"/>
            <a:ext cx="12961937" cy="2678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33863" y="2895600"/>
            <a:ext cx="12961937" cy="19442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233863" y="25360313"/>
            <a:ext cx="12961937" cy="3803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135EA4-41DE-8E71-1024-7857450A4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02D90E-61F7-AD16-3F18-FDADFFD870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2127EF-AC43-0D1A-0562-CB8992016E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A42A0-CCCC-4C1B-9013-3910A9690F0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048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8E3758-CF4B-BA90-7DC7-9C61E66E7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1ECF9A-6305-A010-A2A1-8FB500EBEF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C403BB-53C2-87AE-C849-03F44BE4BF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BC7CFB-57F4-44E7-9656-73CD7C8C13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584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5662275" y="1296988"/>
            <a:ext cx="4860925" cy="27649487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79500" y="1296988"/>
            <a:ext cx="14430375" cy="27649487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E501A-9A32-30EB-6806-9662C45A6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96129A-1C58-8594-78C8-7CFC45C6B5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9BA9AC-68F6-1448-161F-BB26EF4CF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031E2-349C-4AE8-9D07-D70FF1FA567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577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A16C8A5-0C1F-67EA-49BB-B98EEA6C2D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1296988"/>
            <a:ext cx="194437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6EE0796-4F74-600D-58A6-C8943A4BD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7561263"/>
            <a:ext cx="19443700" cy="213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1E5C4A7-D5B4-BED8-FB0E-9A81EAA919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95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284837-3C0D-5CAA-8C27-DCE537328E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80288" y="29508450"/>
            <a:ext cx="6842125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ctr">
              <a:defRPr sz="47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57DFE46-B538-A01F-84A5-B2EE1F57FE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481300" y="29508450"/>
            <a:ext cx="50419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08610" tIns="154305" rIns="308610" bIns="154305" numCol="1" anchor="t" anchorCtr="0" compatLnSpc="1">
            <a:prstTxWarp prst="textNoShape">
              <a:avLst/>
            </a:prstTxWarp>
          </a:bodyPr>
          <a:lstStyle>
            <a:lvl1pPr algn="r">
              <a:defRPr sz="4700"/>
            </a:lvl1pPr>
          </a:lstStyle>
          <a:p>
            <a:fld id="{94989B6C-3DD7-43F0-A734-55291E08A29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2pPr>
      <a:lvl3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3pPr>
      <a:lvl4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4pPr>
      <a:lvl5pPr algn="ctr" defTabSz="3086100" rtl="0" eaLnBrk="0" fontAlgn="base" hangingPunct="0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5pPr>
      <a:lvl6pPr marL="4572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6pPr>
      <a:lvl7pPr marL="9144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7pPr>
      <a:lvl8pPr marL="13716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8pPr>
      <a:lvl9pPr marL="1828800" algn="ctr" defTabSz="3086100" rtl="0" fontAlgn="base">
        <a:spcBef>
          <a:spcPct val="0"/>
        </a:spcBef>
        <a:spcAft>
          <a:spcPct val="0"/>
        </a:spcAft>
        <a:defRPr sz="14900">
          <a:solidFill>
            <a:schemeClr val="tx2"/>
          </a:solidFill>
          <a:latin typeface="Arial" charset="0"/>
        </a:defRPr>
      </a:lvl9pPr>
    </p:titleStyle>
    <p:bodyStyle>
      <a:lvl1pPr marL="1157288" indent="-1157288" algn="l" defTabSz="3086100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  <a:ea typeface="+mn-ea"/>
          <a:cs typeface="+mn-cs"/>
        </a:defRPr>
      </a:lvl1pPr>
      <a:lvl2pPr marL="2508250" indent="-965200" algn="l" defTabSz="3086100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2pPr>
      <a:lvl3pPr marL="3857625" indent="-771525" algn="l" defTabSz="3086100" rtl="0" eaLnBrk="0" fontAlgn="base" hangingPunct="0">
        <a:spcBef>
          <a:spcPct val="20000"/>
        </a:spcBef>
        <a:spcAft>
          <a:spcPct val="0"/>
        </a:spcAft>
        <a:buChar char="•"/>
        <a:defRPr sz="8100">
          <a:solidFill>
            <a:schemeClr val="tx1"/>
          </a:solidFill>
          <a:latin typeface="+mn-lt"/>
        </a:defRPr>
      </a:lvl3pPr>
      <a:lvl4pPr marL="5400675" indent="-771525" algn="l" defTabSz="3086100" rtl="0" eaLnBrk="0" fontAlgn="base" hangingPunct="0">
        <a:spcBef>
          <a:spcPct val="20000"/>
        </a:spcBef>
        <a:spcAft>
          <a:spcPct val="0"/>
        </a:spcAft>
        <a:buChar char="–"/>
        <a:defRPr sz="6800">
          <a:solidFill>
            <a:schemeClr val="tx1"/>
          </a:solidFill>
          <a:latin typeface="+mn-lt"/>
        </a:defRPr>
      </a:lvl4pPr>
      <a:lvl5pPr marL="6943725" indent="-771525" algn="l" defTabSz="3086100" rtl="0" eaLnBrk="0" fontAlgn="base" hangingPunct="0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5pPr>
      <a:lvl6pPr marL="74009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6pPr>
      <a:lvl7pPr marL="78581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7pPr>
      <a:lvl8pPr marL="83153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8pPr>
      <a:lvl9pPr marL="8772525" indent="-771525" algn="l" defTabSz="30861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O conteúdo gerado por IA pode estar incorreto.">
            <a:extLst>
              <a:ext uri="{FF2B5EF4-FFF2-40B4-BE49-F238E27FC236}">
                <a16:creationId xmlns:a16="http://schemas.microsoft.com/office/drawing/2014/main" id="{C3659986-98A3-6A90-5E99-4DAB725B5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66" b="-583"/>
          <a:stretch/>
        </p:blipFill>
        <p:spPr>
          <a:xfrm>
            <a:off x="0" y="-168771"/>
            <a:ext cx="720230" cy="32932636"/>
          </a:xfrm>
          <a:prstGeom prst="rect">
            <a:avLst/>
          </a:prstGeom>
        </p:spPr>
      </p:pic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D56E57BF-8C65-3B20-8B1A-3D657BC9D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6"/>
          <a:stretch/>
        </p:blipFill>
        <p:spPr>
          <a:xfrm>
            <a:off x="20882470" y="-168771"/>
            <a:ext cx="720230" cy="32741592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E38448C-74BE-32B4-3DA9-BB1485B42D41}"/>
              </a:ext>
            </a:extLst>
          </p:cNvPr>
          <p:cNvSpPr txBox="1">
            <a:spLocks noChangeArrowheads="1"/>
          </p:cNvSpPr>
          <p:nvPr/>
        </p:nvSpPr>
        <p:spPr>
          <a:xfrm>
            <a:off x="1481931" y="11104329"/>
            <a:ext cx="18642263" cy="4592871"/>
          </a:xfrm>
          <a:prstGeom prst="rect">
            <a:avLst/>
          </a:prstGeom>
        </p:spPr>
        <p:txBody>
          <a:bodyPr>
            <a:normAutofit/>
          </a:bodyPr>
          <a:lstStyle>
            <a:lvl1pPr marL="1157288" indent="-1157288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0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08250" indent="-965200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9500">
                <a:solidFill>
                  <a:schemeClr val="tx1"/>
                </a:solidFill>
                <a:latin typeface="+mn-lt"/>
              </a:defRPr>
            </a:lvl2pPr>
            <a:lvl3pPr marL="3857625" indent="-771525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8100">
                <a:solidFill>
                  <a:schemeClr val="tx1"/>
                </a:solidFill>
                <a:latin typeface="+mn-lt"/>
              </a:defRPr>
            </a:lvl3pPr>
            <a:lvl4pPr marL="5400675" indent="-771525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6800">
                <a:solidFill>
                  <a:schemeClr val="tx1"/>
                </a:solidFill>
                <a:latin typeface="+mn-lt"/>
              </a:defRPr>
            </a:lvl4pPr>
            <a:lvl5pPr marL="6943725" indent="-771525" algn="l" defTabSz="3086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5pPr>
            <a:lvl6pPr marL="7400925" indent="-771525" algn="l" defTabSz="3086100" rtl="0" fontAlgn="base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6pPr>
            <a:lvl7pPr marL="7858125" indent="-771525" algn="l" defTabSz="3086100" rtl="0" fontAlgn="base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7pPr>
            <a:lvl8pPr marL="8315325" indent="-771525" algn="l" defTabSz="3086100" rtl="0" fontAlgn="base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8pPr>
            <a:lvl9pPr marL="8772525" indent="-771525" algn="l" defTabSz="3086100" rtl="0" fontAlgn="base">
              <a:spcBef>
                <a:spcPct val="20000"/>
              </a:spcBef>
              <a:spcAft>
                <a:spcPct val="0"/>
              </a:spcAft>
              <a:buChar char="»"/>
              <a:defRPr sz="68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pt-BR" altLang="pt-BR" sz="4800" kern="0"/>
              <a:t>O grupo deve colocar as Informações do Projeto: </a:t>
            </a:r>
            <a:r>
              <a:rPr lang="pt-BR" altLang="pt-BR" sz="4800" b="1" kern="0"/>
              <a:t>descrição,  objetivos, justificativa e resultados obtidos</a:t>
            </a:r>
            <a:r>
              <a:rPr lang="pt-BR" altLang="pt-BR" sz="4800" kern="0"/>
              <a:t>. Procure utilizar desenhos, gráficos, fotos que ajudem na explanação durante a exposição. O tamanho do banner é de </a:t>
            </a:r>
            <a:r>
              <a:rPr lang="pt-BR" altLang="pt-BR" sz="4800" b="1" kern="0"/>
              <a:t>60cm largura x 90cm </a:t>
            </a:r>
            <a:r>
              <a:rPr lang="pt-BR" altLang="pt-BR" sz="4800" kern="0"/>
              <a:t>comprimento. Este arquivo já está dentro dessa formatação.</a:t>
            </a:r>
            <a:endParaRPr lang="pt-BR" altLang="pt-BR" sz="4800" kern="0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FBF734D-9618-6D3A-CD53-F3B383A83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4524" y="30152471"/>
            <a:ext cx="8404536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3600" dirty="0"/>
              <a:t>Agradecimentos e/ou patrocínio: Deve ser colocado no rodapé do banner.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8D3997A-2D91-B05D-19A7-E4F0763C2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055" y="16274033"/>
            <a:ext cx="8399842" cy="895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4800" dirty="0"/>
              <a:t>O grupo pode dividir esse espaço em colunas da forma que achar mais conveniente.</a:t>
            </a:r>
          </a:p>
          <a:p>
            <a:pPr algn="just" eaLnBrk="1" hangingPunct="1"/>
            <a:endParaRPr lang="pt-BR" altLang="pt-BR" sz="4800" dirty="0"/>
          </a:p>
          <a:p>
            <a:pPr algn="just" eaLnBrk="1" hangingPunct="1"/>
            <a:r>
              <a:rPr lang="pt-BR" altLang="pt-BR" sz="4800" b="1" dirty="0"/>
              <a:t>Ao utilizar o papel 90gr</a:t>
            </a:r>
            <a:r>
              <a:rPr lang="pt-BR" altLang="pt-BR" sz="4800" dirty="0"/>
              <a:t>, o pôster poderá conter texto e desenhos coloridos. Porém os desenhos devem conter apenas linhas sem fundo colorido. Neste caso, o pôster não aconselhamos o banner conter fotos.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0783338-4BDA-F226-3A75-5EA31F2D7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697200"/>
            <a:ext cx="216027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7" name="Imagem 16" descr="Logotipo&#10;&#10;Descrição gerada automaticamente">
            <a:extLst>
              <a:ext uri="{FF2B5EF4-FFF2-40B4-BE49-F238E27FC236}">
                <a16:creationId xmlns:a16="http://schemas.microsoft.com/office/drawing/2014/main" id="{3F253C4F-25DA-7A36-6039-5D5C7425E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885" y="29478657"/>
            <a:ext cx="5892618" cy="2325273"/>
          </a:xfrm>
          <a:prstGeom prst="rect">
            <a:avLst/>
          </a:prstGeom>
        </p:spPr>
      </p:pic>
      <p:pic>
        <p:nvPicPr>
          <p:cNvPr id="18" name="Imagem 17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3C8CE9EE-201A-3B7A-D118-495F87D44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709" y="30346949"/>
            <a:ext cx="3273973" cy="1314458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145A26BE-4503-9C91-0DFB-592600E4E6D4}"/>
              </a:ext>
            </a:extLst>
          </p:cNvPr>
          <p:cNvSpPr txBox="1"/>
          <p:nvPr/>
        </p:nvSpPr>
        <p:spPr>
          <a:xfrm>
            <a:off x="11434109" y="16395267"/>
            <a:ext cx="8404535" cy="230832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just" eaLnBrk="1" hangingPunct="1"/>
            <a:r>
              <a:rPr lang="pt-BR" altLang="pt-BR" sz="4800" b="1" dirty="0"/>
              <a:t>Ao utilizar </a:t>
            </a:r>
            <a:r>
              <a:rPr lang="pt-BR" altLang="pt-BR" sz="4800" b="1" dirty="0" err="1"/>
              <a:t>Glossy</a:t>
            </a:r>
            <a:r>
              <a:rPr lang="pt-BR" altLang="pt-BR" sz="4800" b="1" dirty="0"/>
              <a:t> </a:t>
            </a:r>
            <a:r>
              <a:rPr lang="pt-BR" altLang="pt-BR" sz="4800" b="1" dirty="0" err="1"/>
              <a:t>Paper</a:t>
            </a:r>
            <a:r>
              <a:rPr lang="pt-BR" altLang="pt-BR" sz="4800" b="1" dirty="0"/>
              <a:t> de lona </a:t>
            </a:r>
            <a:r>
              <a:rPr lang="pt-BR" altLang="pt-BR" sz="4800" dirty="0"/>
              <a:t>é permitido fotos, fundos e desenhos mais definidos.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715C5EF-E9A0-222E-36E9-BC00CBFE9CDE}"/>
              </a:ext>
            </a:extLst>
          </p:cNvPr>
          <p:cNvSpPr txBox="1"/>
          <p:nvPr/>
        </p:nvSpPr>
        <p:spPr>
          <a:xfrm>
            <a:off x="11406939" y="25347041"/>
            <a:ext cx="8470149" cy="17543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pt-BR" altLang="pt-BR" sz="4000" dirty="0"/>
              <a:t>Agradecimentos e/ou patrocínio: Pode conter nomes, razão social, logotipos etc.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8F86C350-6869-3E01-27BB-CBA801A076A8}"/>
              </a:ext>
            </a:extLst>
          </p:cNvPr>
          <p:cNvCxnSpPr>
            <a:cxnSpLocks/>
          </p:cNvCxnSpPr>
          <p:nvPr/>
        </p:nvCxnSpPr>
        <p:spPr bwMode="auto">
          <a:xfrm>
            <a:off x="1263354" y="29508074"/>
            <a:ext cx="18721979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26537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ectangle 2">
            <a:extLst>
              <a:ext uri="{FF2B5EF4-FFF2-40B4-BE49-F238E27FC236}">
                <a16:creationId xmlns:a16="http://schemas.microsoft.com/office/drawing/2014/main" id="{803B41F4-93AF-C801-B365-1338617D24C6}"/>
              </a:ext>
            </a:extLst>
          </p:cNvPr>
          <p:cNvSpPr txBox="1">
            <a:spLocks noChangeArrowheads="1"/>
          </p:cNvSpPr>
          <p:nvPr/>
        </p:nvSpPr>
        <p:spPr>
          <a:xfrm>
            <a:off x="1371600" y="5360944"/>
            <a:ext cx="18505488" cy="1368425"/>
          </a:xfrm>
          <a:prstGeom prst="rect">
            <a:avLst/>
          </a:prstGeom>
        </p:spPr>
        <p:txBody>
          <a:bodyPr/>
          <a:lstStyle>
            <a:lvl1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2pPr>
            <a:lvl3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3pPr>
            <a:lvl4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4pPr>
            <a:lvl5pPr algn="ctr" defTabSz="3086100" rtl="0" eaLnBrk="0" fontAlgn="base" hangingPunct="0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5pPr>
            <a:lvl6pPr marL="457200" algn="ctr" defTabSz="3086100" rtl="0" fontAlgn="base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6pPr>
            <a:lvl7pPr marL="914400" algn="ctr" defTabSz="3086100" rtl="0" fontAlgn="base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7pPr>
            <a:lvl8pPr marL="1371600" algn="ctr" defTabSz="3086100" rtl="0" fontAlgn="base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8pPr>
            <a:lvl9pPr marL="1828800" algn="ctr" defTabSz="3086100" rtl="0" fontAlgn="base">
              <a:spcBef>
                <a:spcPct val="0"/>
              </a:spcBef>
              <a:spcAft>
                <a:spcPct val="0"/>
              </a:spcAft>
              <a:defRPr sz="149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9600" b="1" kern="0">
                <a:latin typeface="Arial Black" panose="020B0A04020102020204" pitchFamily="34" charset="0"/>
              </a:rPr>
              <a:t>Nome do Projeto</a:t>
            </a:r>
            <a:endParaRPr lang="pt-BR" altLang="pt-BR" sz="9600" b="1" kern="0" dirty="0">
              <a:latin typeface="Arial Black" panose="020B0A04020102020204" pitchFamily="34" charset="0"/>
            </a:endParaRPr>
          </a:p>
        </p:txBody>
      </p:sp>
      <p:sp>
        <p:nvSpPr>
          <p:cNvPr id="30" name="Rectangle 5">
            <a:extLst>
              <a:ext uri="{FF2B5EF4-FFF2-40B4-BE49-F238E27FC236}">
                <a16:creationId xmlns:a16="http://schemas.microsoft.com/office/drawing/2014/main" id="{F7AD682C-D3A5-10ED-6264-6E7224711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8505" y="8209137"/>
            <a:ext cx="8685391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/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algn="r"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F00BD9E9-E6D7-2783-AC98-EFDD847EB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25" y="6532939"/>
            <a:ext cx="19359562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 anchor="ctr"/>
          <a:lstStyle>
            <a:lvl1pPr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Trabalho de Conclusão de Curso Técnico em XXXXXXXXXXXXX</a:t>
            </a: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6753309F-EFAD-8300-0DDE-951D162A5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2983" y="8240608"/>
            <a:ext cx="9061212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08610" tIns="154305" rIns="308610" bIns="154305"/>
          <a:lstStyle>
            <a:lvl1pPr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086100" eaLnBrk="0" hangingPunct="0"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0861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r>
              <a:rPr lang="pt-BR" altLang="pt-BR" sz="4000" dirty="0"/>
              <a:t>Nomes dos integrantes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  <a:p>
            <a:pPr eaLnBrk="1" hangingPunct="1">
              <a:lnSpc>
                <a:spcPct val="90000"/>
              </a:lnSpc>
              <a:spcBef>
                <a:spcPts val="0"/>
              </a:spcBef>
            </a:pPr>
            <a:endParaRPr lang="pt-BR" altLang="pt-BR" sz="4000" dirty="0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F602E7E5-04BB-FF69-C44D-885F06B5B1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78228" y="187310"/>
            <a:ext cx="18979996" cy="4013738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93D96FBE-07F5-B0AA-C112-1E57265FC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00482" y="19077123"/>
            <a:ext cx="7371214" cy="6003509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3CB0F00B-CE47-BC67-88D9-E5C75710D9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193" y="25374632"/>
            <a:ext cx="4896154" cy="3989141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DB84BAEA-CAF5-6B0E-0CBA-718E82C5CD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58329" y="27400445"/>
            <a:ext cx="8013367" cy="176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26093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0861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6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355</TotalTime>
  <Words>187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Arial Black</vt:lpstr>
      <vt:lpstr>Design padrão</vt:lpstr>
      <vt:lpstr>Apresentação do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</dc:creator>
  <cp:lastModifiedBy>Fernando Nascimento</cp:lastModifiedBy>
  <cp:revision>34</cp:revision>
  <dcterms:created xsi:type="dcterms:W3CDTF">2006-11-04T15:46:42Z</dcterms:created>
  <dcterms:modified xsi:type="dcterms:W3CDTF">2026-10-23T20:54:25Z</dcterms:modified>
</cp:coreProperties>
</file>